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9" r:id="rId2"/>
    <p:sldId id="260" r:id="rId3"/>
    <p:sldId id="263" r:id="rId4"/>
    <p:sldId id="266" r:id="rId5"/>
    <p:sldId id="261" r:id="rId6"/>
    <p:sldId id="272" r:id="rId7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47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157" autoAdjust="0"/>
    <p:restoredTop sz="94660"/>
  </p:normalViewPr>
  <p:slideViewPr>
    <p:cSldViewPr snapToGrid="0">
      <p:cViewPr>
        <p:scale>
          <a:sx n="51" d="100"/>
          <a:sy n="51" d="100"/>
        </p:scale>
        <p:origin x="-126" y="-4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Sheet1!$D$15</c:f>
              <c:strCache>
                <c:ptCount val="1"/>
                <c:pt idx="0">
                  <c:v>Tons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80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Sheet1!$C$16:$C$21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Sheet1!$D$16:$D$21</c:f>
              <c:numCache>
                <c:formatCode>_(* #,##0_);_(* \(#,##0\);_(* "-"??_);_(@_)</c:formatCode>
                <c:ptCount val="6"/>
                <c:pt idx="0">
                  <c:v>2245.08</c:v>
                </c:pt>
                <c:pt idx="1">
                  <c:v>6061.26</c:v>
                </c:pt>
                <c:pt idx="2">
                  <c:v>9957.98</c:v>
                </c:pt>
                <c:pt idx="3">
                  <c:v>17638.28</c:v>
                </c:pt>
                <c:pt idx="4">
                  <c:v>23628.880000000001</c:v>
                </c:pt>
                <c:pt idx="5">
                  <c:v>28465.22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DAE-4926-9DB2-CA87CEED487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21384320"/>
        <c:axId val="121388416"/>
      </c:barChart>
      <c:catAx>
        <c:axId val="121384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800"/>
            </a:pPr>
            <a:endParaRPr lang="en-US"/>
          </a:p>
        </c:txPr>
        <c:crossAx val="121388416"/>
        <c:crosses val="autoZero"/>
        <c:auto val="1"/>
        <c:lblAlgn val="ctr"/>
        <c:lblOffset val="100"/>
        <c:noMultiLvlLbl val="0"/>
      </c:catAx>
      <c:valAx>
        <c:axId val="121388416"/>
        <c:scaling>
          <c:orientation val="minMax"/>
        </c:scaling>
        <c:delete val="1"/>
        <c:axPos val="l"/>
        <c:numFmt formatCode="_(* #,##0_);_(* \(#,##0\);_(* &quot;-&quot;??_);_(@_)" sourceLinked="1"/>
        <c:majorTickMark val="out"/>
        <c:minorTickMark val="none"/>
        <c:tickLblPos val="nextTo"/>
        <c:crossAx val="121384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3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F5BCD-28E4-4103-987E-84A13BEC5D6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3F615D-32C0-4A97-8A50-B6AF2468A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6612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DB5216-C7FE-4C59-85FE-BA60B7564F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2B5284E-EFB3-478F-B71F-A7199E4013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2568207-EBA8-4060-B602-24B0868BD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01BF738-505E-4DEA-BCCE-B21DB6B1A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0CAAD4E-1AC5-4363-8BBA-CD1F0A8F8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67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6B33C13-888C-4454-BF5F-BB9570D40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555500C-3DE6-436F-AF18-5ED6AFA48C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D7AA218-8974-4144-9C2A-2CA4544D7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1BD8F14-6987-46DF-AC85-B7889307E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002A082-3786-4CC6-9831-D2801A865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18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2FF6BDA2-5294-4255-960E-E2036C5ED4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F80BC0F-6DCA-49E7-81BC-38EAD2ABD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5A7E9C3-761A-45A1-A6E1-87F470AC0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AD30228-1195-4A69-9D2B-263807A28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8A33718-C8C7-43C9-A58F-C52C5C0CB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51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90D9A4-94D9-4B00-94F3-AC7728164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901E85C-34F5-4FBD-9EB8-1C6B3928A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EB0D960-62CC-4C2A-B47B-A80650A27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D26C53D-35B3-4B37-814F-ADEE399F6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7E48045-755C-45C1-97AB-D64806641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0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47F236A-51FD-4A4A-8218-EEF78190A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1AF6908-27AA-49A4-9FD3-C5DC7341C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0309B8A-CF1E-425D-8D3E-EE5F42F4F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F7859B-92FF-494B-BA79-93E61CDA4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5B05B84-C294-4BCD-8BEA-58E9F2FE1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98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07F4D7A-79A7-4871-808A-3D0E92CA2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686747A-E9D8-4233-989E-A8D7010697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ACFEA91-182C-41BC-B702-F08346BB12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8AC33F2-7FA1-4550-A12A-F0D968129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E84E2D9-4847-41F0-A778-5AFAFE713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C96E7A2-3FB6-4B58-AD6B-A32024A0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66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600DD2-CB35-4E6C-84F3-312B7B5C9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B091562-052F-4467-94F1-2B3E5000B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D3C848B-B6C7-4C1A-8D58-7DE598BB81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6346710-6AC5-4F11-A3BE-F3C601F1F9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26B38E2-9FF9-4D4F-B2C9-84415D1BEB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667AF76B-8BB7-4B83-94EB-EFFEBD5C1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6ED5E97F-E9A0-4CD1-A738-BFA5B1CD3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5961D59B-F34C-43BE-8B8E-9D0278958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74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8B1989-37F8-4792-BDC9-D40F5E60C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DE49F27-C21A-45DE-A6A9-A2C270473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8754B79-33D1-43CD-BD2D-37C01AC22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527A599-64E6-4FCC-BDFB-78CBC5AB7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71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82E99554-3949-488C-B89F-4247A83E0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B6B04D9-E172-4D8B-90EE-9B8FFB2B2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2D0BB94-5C59-4A86-829D-53883E2A6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486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686CF39-DCD7-4AEC-A148-139C5B139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F13D7EE-C4F4-40D7-9516-4FB7BF5F8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227D3E0-EC0B-444A-A7DB-6AA4D30751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7FCA291-E798-44D4-9DC3-A91BD4A51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0217F1F-CB18-48D0-9885-9B7F1A0A3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3E5C756-3FB2-4FC9-8CCC-4821AE74E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59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9CE9644-9F9B-454C-B247-65DD96342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734F5EC-9683-41C3-A97D-CC4D3B45B8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B25D800-641A-4271-A2DD-6E9E0F98E7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06E08BC-757B-4C99-B7B7-64BD634E7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8E6E0B7-F12B-4C44-BADA-07CE0199B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6003D65-A3E8-4EFE-925D-7AB5E324B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70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1F66FFF-679D-49B8-9D3F-FADD052A0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045565C-D49C-4A0B-905A-9A04BEBA8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7622071-D9E2-41E5-B93F-F599B43C8B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2B72E00-D523-45C5-B1BE-3BC7CB3077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CCB6F1B-43AB-4696-B975-A95250A77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07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1E4240A-14F1-4FC6-9DAC-F865BB611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5812" y="174593"/>
            <a:ext cx="9971794" cy="1278269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NHÓM CHÈ VIỆT NAM</a:t>
            </a:r>
            <a:endParaRPr lang="en-US" sz="4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5812" y="1525208"/>
            <a:ext cx="9971794" cy="4655211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err="1" smtClean="0"/>
              <a:t>Thành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viên</a:t>
            </a:r>
            <a:r>
              <a:rPr lang="en-US" sz="3200" b="1" dirty="0" smtClean="0"/>
              <a:t>:</a:t>
            </a:r>
          </a:p>
          <a:p>
            <a:pPr marL="342900" indent="-342900" algn="l">
              <a:buFontTx/>
              <a:buChar char="-"/>
            </a:pPr>
            <a:r>
              <a:rPr lang="en-US" sz="3200" dirty="0" err="1" smtClean="0"/>
              <a:t>Cục</a:t>
            </a:r>
            <a:r>
              <a:rPr lang="en-US" sz="3200" dirty="0" smtClean="0"/>
              <a:t> </a:t>
            </a:r>
            <a:r>
              <a:rPr lang="en-US" sz="3200" dirty="0" err="1" smtClean="0"/>
              <a:t>Trồng</a:t>
            </a:r>
            <a:r>
              <a:rPr lang="en-US" sz="3200" dirty="0" smtClean="0"/>
              <a:t> </a:t>
            </a:r>
            <a:r>
              <a:rPr lang="en-US" sz="3200" dirty="0" err="1" smtClean="0"/>
              <a:t>Trọt</a:t>
            </a:r>
            <a:r>
              <a:rPr lang="en-US" sz="3200" dirty="0" smtClean="0"/>
              <a:t> – </a:t>
            </a:r>
            <a:r>
              <a:rPr lang="en-US" sz="3200" b="1" i="1" dirty="0" err="1" smtClean="0"/>
              <a:t>đồng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trưởng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nhóm</a:t>
            </a:r>
            <a:endParaRPr lang="en-US" sz="3200" dirty="0" smtClean="0"/>
          </a:p>
          <a:p>
            <a:pPr marL="342900" indent="-342900" algn="l">
              <a:buFontTx/>
              <a:buChar char="-"/>
            </a:pPr>
            <a:r>
              <a:rPr lang="en-US" sz="3200" dirty="0" smtClean="0"/>
              <a:t>Unilever – </a:t>
            </a:r>
            <a:r>
              <a:rPr lang="en-US" sz="3200" b="1" i="1" dirty="0" err="1" smtClean="0"/>
              <a:t>đồng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trưởng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nhóm</a:t>
            </a:r>
            <a:endParaRPr lang="en-US" sz="3200" b="1" i="1" dirty="0" smtClean="0"/>
          </a:p>
          <a:p>
            <a:pPr marL="342900" indent="-342900" algn="l">
              <a:buFontTx/>
              <a:buChar char="-"/>
            </a:pPr>
            <a:r>
              <a:rPr lang="en-US" sz="3200" dirty="0" err="1"/>
              <a:t>Hiệp</a:t>
            </a:r>
            <a:r>
              <a:rPr lang="en-US" sz="3200" dirty="0"/>
              <a:t> </a:t>
            </a:r>
            <a:r>
              <a:rPr lang="en-US" sz="3200" dirty="0" err="1"/>
              <a:t>hội</a:t>
            </a:r>
            <a:r>
              <a:rPr lang="en-US" sz="3200" dirty="0"/>
              <a:t> </a:t>
            </a:r>
            <a:r>
              <a:rPr lang="en-US" sz="3200" dirty="0" err="1"/>
              <a:t>Chè</a:t>
            </a:r>
            <a:r>
              <a:rPr lang="en-US" sz="3200" dirty="0"/>
              <a:t> </a:t>
            </a:r>
            <a:r>
              <a:rPr lang="en-US" sz="3200" dirty="0" err="1"/>
              <a:t>Việt</a:t>
            </a:r>
            <a:r>
              <a:rPr lang="en-US" sz="3200" dirty="0"/>
              <a:t> </a:t>
            </a:r>
            <a:r>
              <a:rPr lang="en-US" sz="3200" dirty="0" smtClean="0"/>
              <a:t>Nam – </a:t>
            </a:r>
            <a:r>
              <a:rPr lang="en-US" sz="3200" b="1" i="1" dirty="0" err="1" smtClean="0"/>
              <a:t>đồng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trưởng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nhóm</a:t>
            </a:r>
            <a:endParaRPr lang="en-US" sz="3200" b="1" i="1" dirty="0" smtClean="0"/>
          </a:p>
          <a:p>
            <a:pPr marL="342900" indent="-342900" algn="l">
              <a:buFontTx/>
              <a:buChar char="-"/>
            </a:pPr>
            <a:r>
              <a:rPr lang="en-US" sz="3200" dirty="0" smtClean="0"/>
              <a:t>IDH</a:t>
            </a:r>
          </a:p>
          <a:p>
            <a:pPr marL="342900" indent="-342900" algn="l">
              <a:buFontTx/>
              <a:buChar char="-"/>
            </a:pPr>
            <a:r>
              <a:rPr lang="en-US" sz="3200" dirty="0" err="1" smtClean="0"/>
              <a:t>Cục</a:t>
            </a:r>
            <a:r>
              <a:rPr lang="en-US" sz="3200" dirty="0" smtClean="0"/>
              <a:t> </a:t>
            </a:r>
            <a:r>
              <a:rPr lang="en-US" sz="3200" dirty="0" err="1" smtClean="0"/>
              <a:t>Bảo</a:t>
            </a:r>
            <a:r>
              <a:rPr lang="en-US" sz="3200" dirty="0" smtClean="0"/>
              <a:t> </a:t>
            </a:r>
            <a:r>
              <a:rPr lang="en-US" sz="3200" dirty="0" err="1" smtClean="0"/>
              <a:t>vệ</a:t>
            </a:r>
            <a:r>
              <a:rPr lang="en-US" sz="3200" dirty="0" smtClean="0"/>
              <a:t> </a:t>
            </a:r>
            <a:r>
              <a:rPr lang="en-US" sz="3200" dirty="0" err="1" smtClean="0"/>
              <a:t>Thực</a:t>
            </a:r>
            <a:r>
              <a:rPr lang="en-US" sz="3200" dirty="0" smtClean="0"/>
              <a:t> </a:t>
            </a:r>
            <a:r>
              <a:rPr lang="en-US" sz="3200" dirty="0" err="1" smtClean="0"/>
              <a:t>vật</a:t>
            </a:r>
            <a:r>
              <a:rPr lang="en-US" sz="3200" dirty="0" smtClean="0"/>
              <a:t>, </a:t>
            </a:r>
            <a:r>
              <a:rPr lang="en-US" sz="3200" dirty="0" err="1" smtClean="0"/>
              <a:t>Trung</a:t>
            </a:r>
            <a:r>
              <a:rPr lang="en-US" sz="3200" dirty="0" smtClean="0"/>
              <a:t> </a:t>
            </a:r>
            <a:r>
              <a:rPr lang="en-US" sz="3200" dirty="0" err="1" smtClean="0"/>
              <a:t>tâm</a:t>
            </a:r>
            <a:r>
              <a:rPr lang="en-US" sz="3200" dirty="0" smtClean="0"/>
              <a:t> </a:t>
            </a:r>
            <a:r>
              <a:rPr lang="en-US" sz="3200" dirty="0" err="1" smtClean="0"/>
              <a:t>Khuyến</a:t>
            </a:r>
            <a:r>
              <a:rPr lang="en-US" sz="3200" dirty="0" smtClean="0"/>
              <a:t> </a:t>
            </a:r>
            <a:r>
              <a:rPr lang="en-US" sz="3200" dirty="0" err="1" smtClean="0"/>
              <a:t>nông</a:t>
            </a:r>
            <a:endParaRPr lang="en-US" sz="3200" dirty="0" smtClean="0"/>
          </a:p>
          <a:p>
            <a:pPr marL="342900" indent="-342900" algn="l">
              <a:buFontTx/>
              <a:buChar char="-"/>
            </a:pPr>
            <a:r>
              <a:rPr lang="en-US" sz="3200" dirty="0" err="1"/>
              <a:t>Viện</a:t>
            </a:r>
            <a:r>
              <a:rPr lang="en-US" sz="3200" dirty="0"/>
              <a:t> </a:t>
            </a:r>
            <a:r>
              <a:rPr lang="en-US" sz="3200" dirty="0" err="1"/>
              <a:t>nghiên</a:t>
            </a:r>
            <a:r>
              <a:rPr lang="en-US" sz="3200" dirty="0"/>
              <a:t> </a:t>
            </a:r>
            <a:r>
              <a:rPr lang="en-US" sz="3200" dirty="0" err="1"/>
              <a:t>cứu</a:t>
            </a:r>
            <a:r>
              <a:rPr lang="en-US" sz="3200" dirty="0"/>
              <a:t> </a:t>
            </a:r>
            <a:r>
              <a:rPr lang="en-US" sz="3200" dirty="0" err="1"/>
              <a:t>chè</a:t>
            </a:r>
            <a:r>
              <a:rPr lang="en-US" sz="3200" dirty="0"/>
              <a:t> </a:t>
            </a:r>
            <a:r>
              <a:rPr lang="en-US" sz="3200" dirty="0" err="1"/>
              <a:t>miền</a:t>
            </a:r>
            <a:r>
              <a:rPr lang="en-US" sz="3200" dirty="0"/>
              <a:t> </a:t>
            </a:r>
            <a:r>
              <a:rPr lang="en-US" sz="3200" dirty="0" err="1"/>
              <a:t>núi</a:t>
            </a:r>
            <a:r>
              <a:rPr lang="en-US" sz="3200" dirty="0"/>
              <a:t> </a:t>
            </a:r>
            <a:r>
              <a:rPr lang="en-US" sz="3200" dirty="0" err="1"/>
              <a:t>phía</a:t>
            </a:r>
            <a:r>
              <a:rPr lang="en-US" sz="3200" dirty="0"/>
              <a:t> </a:t>
            </a:r>
            <a:r>
              <a:rPr lang="en-US" sz="3200" dirty="0" err="1"/>
              <a:t>Bắc</a:t>
            </a:r>
            <a:r>
              <a:rPr lang="en-US" sz="3200" dirty="0"/>
              <a:t> </a:t>
            </a:r>
            <a:endParaRPr lang="en-US" dirty="0"/>
          </a:p>
          <a:p>
            <a:pPr marL="342900" indent="-342900" algn="l">
              <a:buFontTx/>
              <a:buChar char="-"/>
            </a:pPr>
            <a:r>
              <a:rPr lang="en-US" sz="3200" dirty="0" err="1" smtClean="0"/>
              <a:t>Các</a:t>
            </a:r>
            <a:r>
              <a:rPr lang="en-US" sz="3200" dirty="0" smtClean="0"/>
              <a:t> </a:t>
            </a:r>
            <a:r>
              <a:rPr lang="en-US" sz="3200" dirty="0" err="1" smtClean="0"/>
              <a:t>công</a:t>
            </a:r>
            <a:r>
              <a:rPr lang="en-US" sz="3200" dirty="0" smtClean="0"/>
              <a:t> </a:t>
            </a:r>
            <a:r>
              <a:rPr lang="en-US" sz="3200" dirty="0" err="1" smtClean="0"/>
              <a:t>ty</a:t>
            </a:r>
            <a:r>
              <a:rPr lang="en-US" sz="3200" dirty="0" smtClean="0"/>
              <a:t> </a:t>
            </a:r>
            <a:r>
              <a:rPr lang="en-US" sz="3200" dirty="0" err="1" smtClean="0"/>
              <a:t>chè</a:t>
            </a:r>
            <a:r>
              <a:rPr lang="en-US" sz="3200" dirty="0" smtClean="0"/>
              <a:t> </a:t>
            </a:r>
            <a:r>
              <a:rPr lang="en-US" sz="3200" dirty="0" err="1" smtClean="0"/>
              <a:t>đại</a:t>
            </a:r>
            <a:r>
              <a:rPr lang="en-US" sz="3200" dirty="0" smtClean="0"/>
              <a:t> </a:t>
            </a:r>
            <a:r>
              <a:rPr lang="en-US" sz="3200" dirty="0" err="1" smtClean="0"/>
              <a:t>diện</a:t>
            </a:r>
            <a:r>
              <a:rPr lang="en-US" sz="3200" dirty="0" smtClean="0"/>
              <a:t> </a:t>
            </a:r>
            <a:r>
              <a:rPr lang="en-US" sz="3200" dirty="0" err="1" smtClean="0"/>
              <a:t>khối</a:t>
            </a:r>
            <a:r>
              <a:rPr lang="en-US" sz="3200" dirty="0" smtClean="0"/>
              <a:t> </a:t>
            </a:r>
            <a:r>
              <a:rPr lang="en-US" sz="3200" dirty="0" err="1" smtClean="0"/>
              <a:t>tư</a:t>
            </a:r>
            <a:r>
              <a:rPr lang="en-US" sz="3200" dirty="0" smtClean="0"/>
              <a:t> </a:t>
            </a:r>
            <a:r>
              <a:rPr lang="en-US" sz="3200" dirty="0" err="1" smtClean="0"/>
              <a:t>nhân</a:t>
            </a:r>
            <a:endParaRPr lang="en-US" sz="3200" dirty="0" smtClean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xmlns="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479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2580" y="239624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THAY ĐỔI CỦA NHÓM CHÈ TRONG NĂM 2018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03316"/>
            <a:ext cx="10515600" cy="60807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Đã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có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thêm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sự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tham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gia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của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các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công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ty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chè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lớn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và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nổi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bật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tại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Việt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Nam</a:t>
            </a:r>
          </a:p>
          <a:p>
            <a:pPr>
              <a:lnSpc>
                <a:spcPct val="150000"/>
              </a:lnSpc>
            </a:pPr>
            <a:r>
              <a:rPr lang="en-US" b="1" dirty="0" err="1" smtClean="0">
                <a:solidFill>
                  <a:srgbClr val="2E471D"/>
                </a:solidFill>
              </a:rPr>
              <a:t>Vai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trò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của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>
                <a:solidFill>
                  <a:srgbClr val="2E471D"/>
                </a:solidFill>
              </a:rPr>
              <a:t>C</a:t>
            </a:r>
            <a:r>
              <a:rPr lang="en-US" b="1" dirty="0" err="1" smtClean="0">
                <a:solidFill>
                  <a:srgbClr val="2E471D"/>
                </a:solidFill>
              </a:rPr>
              <a:t>ục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Bảo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vệ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Thực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Vật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trong</a:t>
            </a:r>
            <a:r>
              <a:rPr lang="en-US" b="1" dirty="0" smtClean="0">
                <a:solidFill>
                  <a:srgbClr val="2E471D"/>
                </a:solidFill>
              </a:rPr>
              <a:t> NHÓM CHÈ </a:t>
            </a:r>
            <a:r>
              <a:rPr lang="en-US" b="1" dirty="0" err="1" smtClean="0">
                <a:solidFill>
                  <a:srgbClr val="2E471D"/>
                </a:solidFill>
              </a:rPr>
              <a:t>được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nâng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cao</a:t>
            </a:r>
            <a:endParaRPr lang="en-US" b="1" dirty="0" smtClean="0">
              <a:solidFill>
                <a:srgbClr val="2E471D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err="1" smtClean="0">
                <a:solidFill>
                  <a:srgbClr val="2E471D"/>
                </a:solidFill>
              </a:rPr>
              <a:t>Thường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xuyên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tổ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chức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các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cuộc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họp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thành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viên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Nhóm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Chè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để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cập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nhật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các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hoạt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động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đang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thực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hiện</a:t>
            </a:r>
            <a:endParaRPr lang="en-US" b="1" dirty="0" smtClean="0">
              <a:solidFill>
                <a:srgbClr val="2E471D"/>
              </a:solidFill>
            </a:endParaRPr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xmlns="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986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9048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/>
              <a:t>CÁC HOẠT ĐỘNG NỔI BẬT CỦA NHÓM CHÈ 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6491" y="1676337"/>
            <a:ext cx="10988113" cy="4351338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dirty="0" err="1" smtClean="0"/>
              <a:t>Hoàn</a:t>
            </a:r>
            <a:r>
              <a:rPr lang="en-US" dirty="0" smtClean="0"/>
              <a:t> </a:t>
            </a:r>
            <a:r>
              <a:rPr lang="en-US" dirty="0" err="1" smtClean="0"/>
              <a:t>thành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đưa</a:t>
            </a:r>
            <a:r>
              <a:rPr lang="en-US" dirty="0" smtClean="0"/>
              <a:t> </a:t>
            </a:r>
            <a:r>
              <a:rPr lang="en-US" dirty="0" err="1" smtClean="0"/>
              <a:t>vào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b="1" dirty="0" err="1" smtClean="0"/>
              <a:t>bộ</a:t>
            </a:r>
            <a:r>
              <a:rPr lang="en-US" b="1" dirty="0" smtClean="0"/>
              <a:t> </a:t>
            </a:r>
            <a:r>
              <a:rPr lang="en-US" b="1" dirty="0" err="1" smtClean="0"/>
              <a:t>tài</a:t>
            </a:r>
            <a:r>
              <a:rPr lang="en-US" b="1" dirty="0" smtClean="0"/>
              <a:t> </a:t>
            </a:r>
            <a:r>
              <a:rPr lang="en-US" b="1" dirty="0" err="1" smtClean="0"/>
              <a:t>liệu</a:t>
            </a:r>
            <a:r>
              <a:rPr lang="en-US" b="1" dirty="0" smtClean="0"/>
              <a:t> </a:t>
            </a:r>
            <a:r>
              <a:rPr lang="en-US" b="1" dirty="0" err="1" smtClean="0"/>
              <a:t>Đào</a:t>
            </a:r>
            <a:r>
              <a:rPr lang="en-US" b="1" dirty="0" smtClean="0"/>
              <a:t> </a:t>
            </a:r>
            <a:r>
              <a:rPr lang="en-US" b="1" dirty="0" err="1" smtClean="0"/>
              <a:t>tạo</a:t>
            </a:r>
            <a:r>
              <a:rPr lang="en-US" b="1" dirty="0" smtClean="0"/>
              <a:t> </a:t>
            </a:r>
            <a:r>
              <a:rPr lang="en-US" b="1" dirty="0" err="1" smtClean="0"/>
              <a:t>Bền</a:t>
            </a:r>
            <a:r>
              <a:rPr lang="en-US" b="1" dirty="0" smtClean="0"/>
              <a:t> </a:t>
            </a:r>
            <a:r>
              <a:rPr lang="en-US" b="1" dirty="0" err="1" smtClean="0"/>
              <a:t>vững</a:t>
            </a:r>
            <a:r>
              <a:rPr lang="en-US" b="1" dirty="0" smtClean="0"/>
              <a:t> </a:t>
            </a:r>
            <a:r>
              <a:rPr lang="en-US" b="1" dirty="0" err="1" smtClean="0"/>
              <a:t>Quốc</a:t>
            </a:r>
            <a:r>
              <a:rPr lang="en-US" b="1" dirty="0" smtClean="0"/>
              <a:t> </a:t>
            </a:r>
            <a:r>
              <a:rPr lang="en-US" b="1" dirty="0" err="1" smtClean="0"/>
              <a:t>gia</a:t>
            </a:r>
            <a:r>
              <a:rPr lang="en-US" b="1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ngành</a:t>
            </a:r>
            <a:r>
              <a:rPr lang="en-US" dirty="0" smtClean="0"/>
              <a:t> </a:t>
            </a:r>
            <a:r>
              <a:rPr lang="en-US" dirty="0" err="1" smtClean="0"/>
              <a:t>chè</a:t>
            </a:r>
            <a:r>
              <a:rPr lang="en-US" dirty="0" smtClean="0"/>
              <a:t> (NSC) .</a:t>
            </a:r>
          </a:p>
          <a:p>
            <a:pPr>
              <a:lnSpc>
                <a:spcPct val="100000"/>
              </a:lnSpc>
            </a:pPr>
            <a:r>
              <a:rPr lang="en-US" dirty="0" err="1" smtClean="0"/>
              <a:t>Hoàn</a:t>
            </a:r>
            <a:r>
              <a:rPr lang="en-US" dirty="0" smtClean="0"/>
              <a:t> </a:t>
            </a:r>
            <a:r>
              <a:rPr lang="en-US" dirty="0" err="1" smtClean="0"/>
              <a:t>thành</a:t>
            </a:r>
            <a:r>
              <a:rPr lang="en-US" dirty="0" smtClean="0"/>
              <a:t> </a:t>
            </a:r>
            <a:r>
              <a:rPr lang="en-US" b="1" dirty="0" err="1" smtClean="0"/>
              <a:t>Tài</a:t>
            </a:r>
            <a:r>
              <a:rPr lang="en-US" b="1" dirty="0" smtClean="0"/>
              <a:t> </a:t>
            </a:r>
            <a:r>
              <a:rPr lang="en-US" b="1" dirty="0" err="1"/>
              <a:t>liệu</a:t>
            </a:r>
            <a:r>
              <a:rPr lang="en-US" b="1" dirty="0"/>
              <a:t> </a:t>
            </a:r>
            <a:r>
              <a:rPr lang="en-US" b="1" dirty="0" err="1"/>
              <a:t>hướng</a:t>
            </a:r>
            <a:r>
              <a:rPr lang="en-US" b="1" dirty="0"/>
              <a:t> </a:t>
            </a:r>
            <a:r>
              <a:rPr lang="en-US" b="1" dirty="0" err="1"/>
              <a:t>dẫn</a:t>
            </a:r>
            <a:r>
              <a:rPr lang="en-US" b="1" dirty="0"/>
              <a:t> </a:t>
            </a:r>
            <a:r>
              <a:rPr lang="en-US" b="1" dirty="0" err="1"/>
              <a:t>thành</a:t>
            </a:r>
            <a:r>
              <a:rPr lang="en-US" b="1" dirty="0"/>
              <a:t> </a:t>
            </a:r>
            <a:r>
              <a:rPr lang="en-US" b="1" dirty="0" err="1"/>
              <a:t>lập</a:t>
            </a:r>
            <a:r>
              <a:rPr lang="en-US" b="1" dirty="0"/>
              <a:t> </a:t>
            </a:r>
            <a:r>
              <a:rPr lang="en-US" b="1" dirty="0" err="1"/>
              <a:t>tổ</a:t>
            </a:r>
            <a:r>
              <a:rPr lang="en-US" b="1" dirty="0"/>
              <a:t> </a:t>
            </a:r>
            <a:r>
              <a:rPr lang="en-US" b="1" dirty="0" err="1"/>
              <a:t>đội</a:t>
            </a:r>
            <a:r>
              <a:rPr lang="en-US" b="1" dirty="0"/>
              <a:t> BVTV </a:t>
            </a:r>
            <a:r>
              <a:rPr lang="en-US" b="1" dirty="0" err="1"/>
              <a:t>tập</a:t>
            </a:r>
            <a:r>
              <a:rPr lang="en-US" b="1" dirty="0"/>
              <a:t> </a:t>
            </a:r>
            <a:r>
              <a:rPr lang="en-US" b="1" dirty="0" err="1"/>
              <a:t>trung</a:t>
            </a:r>
            <a:r>
              <a:rPr lang="en-US" dirty="0"/>
              <a:t> </a:t>
            </a:r>
            <a:r>
              <a:rPr lang="en-US" dirty="0" err="1"/>
              <a:t>để</a:t>
            </a:r>
            <a:r>
              <a:rPr lang="en-US" dirty="0"/>
              <a:t> </a:t>
            </a:r>
            <a:r>
              <a:rPr lang="en-US" dirty="0" err="1"/>
              <a:t>áp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trên</a:t>
            </a:r>
            <a:r>
              <a:rPr lang="en-US" dirty="0"/>
              <a:t>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mô</a:t>
            </a:r>
            <a:r>
              <a:rPr lang="en-US" dirty="0"/>
              <a:t> </a:t>
            </a:r>
            <a:r>
              <a:rPr lang="en-US" dirty="0" err="1"/>
              <a:t>toàn</a:t>
            </a:r>
            <a:r>
              <a:rPr lang="en-US" dirty="0"/>
              <a:t> </a:t>
            </a:r>
            <a:r>
              <a:rPr lang="en-US" dirty="0" err="1" smtClean="0"/>
              <a:t>ngành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dirty="0" err="1" smtClean="0"/>
              <a:t>Hỗ</a:t>
            </a:r>
            <a:r>
              <a:rPr lang="en-US" dirty="0" smtClean="0"/>
              <a:t> </a:t>
            </a:r>
            <a:r>
              <a:rPr lang="en-US" dirty="0" err="1" smtClean="0"/>
              <a:t>trợ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10 </a:t>
            </a: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chứng</a:t>
            </a:r>
            <a:r>
              <a:rPr lang="en-US" dirty="0" smtClean="0"/>
              <a:t> </a:t>
            </a:r>
            <a:r>
              <a:rPr lang="en-US" dirty="0" err="1" smtClean="0"/>
              <a:t>chỉ</a:t>
            </a:r>
            <a:r>
              <a:rPr lang="en-US" dirty="0" smtClean="0"/>
              <a:t> Rainforest Alliance </a:t>
            </a:r>
            <a:r>
              <a:rPr lang="en-US" dirty="0" err="1"/>
              <a:t>n</a:t>
            </a:r>
            <a:r>
              <a:rPr lang="en-US" dirty="0" err="1" smtClean="0"/>
              <a:t>âng</a:t>
            </a:r>
            <a:r>
              <a:rPr lang="en-US" dirty="0" smtClean="0"/>
              <a:t> </a:t>
            </a:r>
            <a:r>
              <a:rPr lang="en-US" dirty="0" err="1" smtClean="0"/>
              <a:t>tổng</a:t>
            </a:r>
            <a:r>
              <a:rPr lang="en-US" dirty="0" smtClean="0"/>
              <a:t> </a:t>
            </a:r>
            <a:r>
              <a:rPr lang="en-US" dirty="0" err="1" smtClean="0"/>
              <a:t>số</a:t>
            </a:r>
            <a:r>
              <a:rPr lang="en-US" dirty="0" smtClean="0"/>
              <a:t> </a:t>
            </a: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 </a:t>
            </a:r>
            <a:r>
              <a:rPr lang="en-US" dirty="0" err="1" smtClean="0"/>
              <a:t>chè</a:t>
            </a:r>
            <a:r>
              <a:rPr lang="en-US" dirty="0" smtClean="0"/>
              <a:t> </a:t>
            </a:r>
            <a:r>
              <a:rPr lang="en-US" dirty="0" err="1" smtClean="0"/>
              <a:t>đạt</a:t>
            </a:r>
            <a:r>
              <a:rPr lang="en-US" dirty="0" smtClean="0"/>
              <a:t> </a:t>
            </a:r>
            <a:r>
              <a:rPr lang="en-US" dirty="0" err="1" smtClean="0"/>
              <a:t>chứng</a:t>
            </a:r>
            <a:r>
              <a:rPr lang="en-US" dirty="0" smtClean="0"/>
              <a:t> </a:t>
            </a:r>
            <a:r>
              <a:rPr lang="en-US" dirty="0" err="1" smtClean="0"/>
              <a:t>chỉ</a:t>
            </a:r>
            <a:r>
              <a:rPr lang="en-US" dirty="0" smtClean="0"/>
              <a:t> RA </a:t>
            </a:r>
            <a:r>
              <a:rPr lang="en-US" dirty="0" err="1" smtClean="0"/>
              <a:t>lên</a:t>
            </a:r>
            <a:r>
              <a:rPr lang="en-US" dirty="0" smtClean="0"/>
              <a:t> 18 </a:t>
            </a: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.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i="1" dirty="0" err="1" smtClean="0"/>
              <a:t>Cung</a:t>
            </a:r>
            <a:r>
              <a:rPr lang="en-US" i="1" dirty="0" smtClean="0"/>
              <a:t> </a:t>
            </a:r>
            <a:r>
              <a:rPr lang="en-US" i="1" dirty="0" err="1" smtClean="0"/>
              <a:t>cấp</a:t>
            </a:r>
            <a:r>
              <a:rPr lang="en-US" i="1" dirty="0" smtClean="0"/>
              <a:t> </a:t>
            </a:r>
            <a:r>
              <a:rPr lang="en-US" b="1" i="1" dirty="0" smtClean="0">
                <a:solidFill>
                  <a:srgbClr val="FF0000"/>
                </a:solidFill>
              </a:rPr>
              <a:t>32.431 </a:t>
            </a:r>
            <a:r>
              <a:rPr lang="en-US" b="1" i="1" dirty="0" err="1" smtClean="0">
                <a:solidFill>
                  <a:srgbClr val="FF0000"/>
                </a:solidFill>
              </a:rPr>
              <a:t>tấn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chè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/>
              <a:t>sản</a:t>
            </a:r>
            <a:r>
              <a:rPr lang="en-US" i="1" dirty="0" smtClean="0"/>
              <a:t> </a:t>
            </a:r>
            <a:r>
              <a:rPr lang="en-US" i="1" dirty="0" err="1" smtClean="0"/>
              <a:t>xuất</a:t>
            </a:r>
            <a:r>
              <a:rPr lang="en-US" i="1" dirty="0" smtClean="0"/>
              <a:t> </a:t>
            </a:r>
            <a:r>
              <a:rPr lang="en-US" i="1" dirty="0" err="1" smtClean="0"/>
              <a:t>bền</a:t>
            </a:r>
            <a:r>
              <a:rPr lang="en-US" i="1" dirty="0" smtClean="0"/>
              <a:t> </a:t>
            </a:r>
            <a:r>
              <a:rPr lang="en-US" i="1" dirty="0" err="1" smtClean="0"/>
              <a:t>vững</a:t>
            </a:r>
            <a:r>
              <a:rPr lang="en-US" i="1" dirty="0"/>
              <a:t> </a:t>
            </a:r>
            <a:r>
              <a:rPr lang="en-US" i="1" dirty="0" err="1" smtClean="0"/>
              <a:t>cho</a:t>
            </a:r>
            <a:r>
              <a:rPr lang="en-US" i="1" dirty="0" smtClean="0"/>
              <a:t> </a:t>
            </a:r>
            <a:r>
              <a:rPr lang="en-US" i="1" dirty="0" err="1" smtClean="0"/>
              <a:t>thị</a:t>
            </a:r>
            <a:r>
              <a:rPr lang="en-US" i="1" dirty="0" smtClean="0"/>
              <a:t> </a:t>
            </a:r>
            <a:r>
              <a:rPr lang="en-US" i="1" dirty="0" err="1" smtClean="0"/>
              <a:t>trường</a:t>
            </a:r>
            <a:r>
              <a:rPr lang="en-US" i="1" dirty="0" smtClean="0"/>
              <a:t> </a:t>
            </a:r>
            <a:r>
              <a:rPr lang="en-US" i="1" dirty="0" err="1" smtClean="0"/>
              <a:t>xuất</a:t>
            </a:r>
            <a:r>
              <a:rPr lang="en-US" i="1" dirty="0" smtClean="0"/>
              <a:t> </a:t>
            </a:r>
            <a:r>
              <a:rPr lang="en-US" i="1" dirty="0" err="1" smtClean="0"/>
              <a:t>khẩu</a:t>
            </a:r>
            <a:endParaRPr lang="en-US" i="1" dirty="0" smtClean="0"/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i="1" dirty="0" err="1" smtClean="0"/>
              <a:t>Sản</a:t>
            </a:r>
            <a:r>
              <a:rPr lang="en-US" i="1" dirty="0" smtClean="0"/>
              <a:t> </a:t>
            </a:r>
            <a:r>
              <a:rPr lang="en-US" i="1" dirty="0" err="1" smtClean="0"/>
              <a:t>lượng</a:t>
            </a:r>
            <a:r>
              <a:rPr lang="en-US" i="1" dirty="0" smtClean="0"/>
              <a:t> </a:t>
            </a:r>
            <a:r>
              <a:rPr lang="en-US" i="1" dirty="0" err="1" smtClean="0"/>
              <a:t>chè</a:t>
            </a:r>
            <a:r>
              <a:rPr lang="en-US" i="1" dirty="0" smtClean="0"/>
              <a:t> </a:t>
            </a:r>
            <a:r>
              <a:rPr lang="en-US" i="1" dirty="0" err="1" smtClean="0"/>
              <a:t>tươi</a:t>
            </a:r>
            <a:r>
              <a:rPr lang="en-US" i="1" dirty="0" smtClean="0"/>
              <a:t> </a:t>
            </a:r>
            <a:r>
              <a:rPr lang="en-US" i="1" dirty="0" err="1" smtClean="0"/>
              <a:t>thu</a:t>
            </a:r>
            <a:r>
              <a:rPr lang="en-US" i="1" dirty="0"/>
              <a:t> </a:t>
            </a:r>
            <a:r>
              <a:rPr lang="en-US" i="1" dirty="0" err="1" smtClean="0"/>
              <a:t>hoạch</a:t>
            </a:r>
            <a:r>
              <a:rPr lang="en-US" i="1" dirty="0" smtClean="0"/>
              <a:t> </a:t>
            </a:r>
            <a:r>
              <a:rPr lang="en-US" i="1" dirty="0" err="1" smtClean="0"/>
              <a:t>tăng</a:t>
            </a:r>
            <a:r>
              <a:rPr lang="en-US" i="1" dirty="0" smtClean="0"/>
              <a:t> 20% so </a:t>
            </a:r>
            <a:r>
              <a:rPr lang="en-US" i="1" dirty="0" err="1" smtClean="0"/>
              <a:t>với</a:t>
            </a:r>
            <a:r>
              <a:rPr lang="en-US" i="1" dirty="0" smtClean="0"/>
              <a:t> </a:t>
            </a:r>
            <a:r>
              <a:rPr lang="en-US" i="1" dirty="0" err="1" smtClean="0"/>
              <a:t>trước</a:t>
            </a:r>
            <a:r>
              <a:rPr lang="en-US" i="1" dirty="0" smtClean="0"/>
              <a:t> </a:t>
            </a:r>
            <a:r>
              <a:rPr lang="en-US" i="1" dirty="0" err="1" smtClean="0"/>
              <a:t>khi</a:t>
            </a:r>
            <a:r>
              <a:rPr lang="en-US" i="1" dirty="0" smtClean="0"/>
              <a:t> </a:t>
            </a:r>
            <a:r>
              <a:rPr lang="en-US" i="1" dirty="0" err="1" smtClean="0"/>
              <a:t>doanh</a:t>
            </a:r>
            <a:r>
              <a:rPr lang="en-US" i="1" dirty="0" smtClean="0"/>
              <a:t> </a:t>
            </a:r>
            <a:r>
              <a:rPr lang="en-US" i="1" dirty="0" err="1" smtClean="0"/>
              <a:t>nghiệp</a:t>
            </a:r>
            <a:r>
              <a:rPr lang="en-US" i="1" dirty="0" smtClean="0"/>
              <a:t> </a:t>
            </a:r>
            <a:r>
              <a:rPr lang="en-US" i="1" dirty="0" err="1" smtClean="0"/>
              <a:t>tham</a:t>
            </a:r>
            <a:r>
              <a:rPr lang="en-US" i="1" dirty="0" smtClean="0"/>
              <a:t> </a:t>
            </a:r>
            <a:r>
              <a:rPr lang="en-US" i="1" dirty="0" err="1" smtClean="0"/>
              <a:t>gia</a:t>
            </a:r>
            <a:r>
              <a:rPr lang="en-US" i="1" dirty="0" smtClean="0"/>
              <a:t> </a:t>
            </a:r>
            <a:r>
              <a:rPr lang="en-US" i="1" dirty="0" err="1" smtClean="0"/>
              <a:t>tập</a:t>
            </a:r>
            <a:r>
              <a:rPr lang="en-US" i="1" dirty="0" smtClean="0"/>
              <a:t> </a:t>
            </a:r>
            <a:r>
              <a:rPr lang="en-US" i="1" dirty="0" err="1" smtClean="0"/>
              <a:t>huấn</a:t>
            </a:r>
            <a:endParaRPr lang="en-US" i="1" dirty="0" smtClean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xmlns="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01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1">
            <a:extLst>
              <a:ext uri="{FF2B5EF4-FFF2-40B4-BE49-F238E27FC236}">
                <a16:creationId xmlns:a16="http://schemas.microsoft.com/office/drawing/2014/main" xmlns="" id="{2A0E4E09-FC02-4ADC-951A-3FFA90B6FE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A group of people in a field&#10;&#10;Description generated with high confidence">
            <a:extLst>
              <a:ext uri="{FF2B5EF4-FFF2-40B4-BE49-F238E27FC236}">
                <a16:creationId xmlns:a16="http://schemas.microsoft.com/office/drawing/2014/main" xmlns="" id="{397E92F1-124C-4B57-9CA7-33481A9522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3" t="22826" r="5333" b="-951"/>
          <a:stretch/>
        </p:blipFill>
        <p:spPr>
          <a:xfrm>
            <a:off x="-305" y="81279"/>
            <a:ext cx="6126480" cy="6858000"/>
          </a:xfrm>
          <a:prstGeom prst="rect">
            <a:avLst/>
          </a:prstGeom>
        </p:spPr>
      </p:pic>
      <p:pic>
        <p:nvPicPr>
          <p:cNvPr id="17" name="Picture 13" descr="A close up of a logo&#10;&#10;Description generated with high confidence">
            <a:extLst>
              <a:ext uri="{FF2B5EF4-FFF2-40B4-BE49-F238E27FC236}">
                <a16:creationId xmlns:a16="http://schemas.microsoft.com/office/drawing/2014/main" xmlns="" id="{24F266AD-725B-4A9D-B448-4C000F95CB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 descr="A picture containing food&#10;&#10;Description generated with high confidence">
            <a:extLst>
              <a:ext uri="{FF2B5EF4-FFF2-40B4-BE49-F238E27FC236}">
                <a16:creationId xmlns:a16="http://schemas.microsoft.com/office/drawing/2014/main" xmlns="" id="{8CDC768F-C9AD-40E7-8D61-A75068AF90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047" y="0"/>
            <a:ext cx="1529162" cy="15243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978AB1A-ABF2-4542-A7E6-39AB8468B055}"/>
              </a:ext>
            </a:extLst>
          </p:cNvPr>
          <p:cNvSpPr txBox="1"/>
          <p:nvPr/>
        </p:nvSpPr>
        <p:spPr>
          <a:xfrm>
            <a:off x="5633686" y="428084"/>
            <a:ext cx="65580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 smtClean="0">
                <a:solidFill>
                  <a:srgbClr val="2049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BIỂU ĐỒ SẢN LƯỢNG CHÈ BỀN VỮNG UNILEVER (2012 – 2017)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0490D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3CC4A038-934E-4D1F-90CA-5394AB891B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2979" y="1280127"/>
            <a:ext cx="970355" cy="93533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89204C11-2B9F-4A43-9733-499B8249D56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481" y="1259081"/>
            <a:ext cx="1119494" cy="1014746"/>
          </a:xfrm>
          <a:prstGeom prst="rect">
            <a:avLst/>
          </a:prstGeom>
        </p:spPr>
      </p:pic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xmlns="" id="{982F1450-57A0-4B09-BDA3-2A2B60B1BF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7566613"/>
              </p:ext>
            </p:extLst>
          </p:nvPr>
        </p:nvGraphicFramePr>
        <p:xfrm>
          <a:off x="5848264" y="2703791"/>
          <a:ext cx="6128852" cy="40684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8235519-7B4D-40EB-8399-22F7625FC927}"/>
              </a:ext>
            </a:extLst>
          </p:cNvPr>
          <p:cNvSpPr txBox="1"/>
          <p:nvPr/>
        </p:nvSpPr>
        <p:spPr>
          <a:xfrm>
            <a:off x="6126175" y="2601574"/>
            <a:ext cx="2161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 </a:t>
            </a:r>
            <a:r>
              <a:rPr lang="en-US" b="1" i="1" dirty="0" err="1"/>
              <a:t>Đơn</a:t>
            </a:r>
            <a:r>
              <a:rPr lang="en-US" b="1" i="1" dirty="0"/>
              <a:t> </a:t>
            </a:r>
            <a:r>
              <a:rPr lang="en-US" b="1" i="1" dirty="0" err="1"/>
              <a:t>vị</a:t>
            </a:r>
            <a:r>
              <a:rPr lang="en-US" b="1" i="1" dirty="0"/>
              <a:t>: </a:t>
            </a:r>
            <a:r>
              <a:rPr lang="en-US" b="1" i="1" dirty="0" err="1"/>
              <a:t>Tấn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01010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-8287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HOẠT ĐỘNG CHỦ YẾU TRONG GIAI ĐOẠN TIẾP THEO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0487" y="960120"/>
            <a:ext cx="11108789" cy="587502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b="1" dirty="0" smtClean="0">
                <a:solidFill>
                  <a:srgbClr val="2E471D"/>
                </a:solidFill>
              </a:rPr>
              <a:t>1. </a:t>
            </a:r>
            <a:r>
              <a:rPr lang="en-US" b="1" dirty="0" err="1" smtClean="0">
                <a:solidFill>
                  <a:srgbClr val="2E471D"/>
                </a:solidFill>
              </a:rPr>
              <a:t>Cải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thiện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vấn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đề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quản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lý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sử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dụng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thuốc</a:t>
            </a:r>
            <a:r>
              <a:rPr lang="en-US" b="1" dirty="0" smtClean="0">
                <a:solidFill>
                  <a:srgbClr val="2E471D"/>
                </a:solidFill>
              </a:rPr>
              <a:t> BVTV </a:t>
            </a:r>
            <a:r>
              <a:rPr lang="en-US" b="1" dirty="0" err="1" smtClean="0">
                <a:solidFill>
                  <a:srgbClr val="2E471D"/>
                </a:solidFill>
              </a:rPr>
              <a:t>của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ngành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chè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Việt</a:t>
            </a:r>
            <a:r>
              <a:rPr lang="en-US" b="1" dirty="0" smtClean="0">
                <a:solidFill>
                  <a:srgbClr val="2E471D"/>
                </a:solidFill>
              </a:rPr>
              <a:t> Nam</a:t>
            </a:r>
          </a:p>
          <a:p>
            <a:pPr lvl="0">
              <a:lnSpc>
                <a:spcPct val="110000"/>
              </a:lnSpc>
            </a:pPr>
            <a:r>
              <a:rPr lang="en-US" dirty="0" err="1" smtClean="0"/>
              <a:t>Nhân</a:t>
            </a:r>
            <a:r>
              <a:rPr lang="en-US" dirty="0" smtClean="0"/>
              <a:t> </a:t>
            </a:r>
            <a:r>
              <a:rPr lang="en-US" dirty="0" err="1" smtClean="0"/>
              <a:t>rộng</a:t>
            </a:r>
            <a:r>
              <a:rPr lang="en-US" dirty="0" smtClean="0"/>
              <a:t> </a:t>
            </a:r>
            <a:r>
              <a:rPr lang="en-US" dirty="0" err="1" smtClean="0"/>
              <a:t>mô</a:t>
            </a:r>
            <a:r>
              <a:rPr lang="en-US" dirty="0" smtClean="0"/>
              <a:t> </a:t>
            </a:r>
            <a:r>
              <a:rPr lang="en-US" dirty="0" err="1" smtClean="0"/>
              <a:t>hình</a:t>
            </a:r>
            <a:r>
              <a:rPr lang="en-US" dirty="0" smtClean="0"/>
              <a:t> </a:t>
            </a:r>
            <a:r>
              <a:rPr lang="en-US" dirty="0" err="1" smtClean="0"/>
              <a:t>tổ</a:t>
            </a:r>
            <a:r>
              <a:rPr lang="en-US" dirty="0" smtClean="0"/>
              <a:t> </a:t>
            </a:r>
            <a:r>
              <a:rPr lang="en-US" dirty="0" err="1" smtClean="0"/>
              <a:t>đội</a:t>
            </a:r>
            <a:r>
              <a:rPr lang="en-US" dirty="0" smtClean="0"/>
              <a:t> </a:t>
            </a:r>
            <a:r>
              <a:rPr lang="en-US" dirty="0" err="1" smtClean="0"/>
              <a:t>Bảo</a:t>
            </a:r>
            <a:r>
              <a:rPr lang="en-US" dirty="0" smtClean="0"/>
              <a:t> </a:t>
            </a:r>
            <a:r>
              <a:rPr lang="en-US" dirty="0" err="1" smtClean="0"/>
              <a:t>vệ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vật</a:t>
            </a:r>
            <a:r>
              <a:rPr lang="en-US" dirty="0" smtClean="0"/>
              <a:t> </a:t>
            </a:r>
          </a:p>
          <a:p>
            <a:pPr lvl="0">
              <a:lnSpc>
                <a:spcPct val="110000"/>
              </a:lnSpc>
            </a:pP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/>
              <a:t> </a:t>
            </a:r>
            <a:r>
              <a:rPr lang="en-US" dirty="0" err="1" smtClean="0"/>
              <a:t>mô</a:t>
            </a:r>
            <a:r>
              <a:rPr lang="en-US" dirty="0" smtClean="0"/>
              <a:t> </a:t>
            </a:r>
            <a:r>
              <a:rPr lang="en-US" dirty="0" err="1" smtClean="0"/>
              <a:t>hình</a:t>
            </a:r>
            <a:r>
              <a:rPr lang="en-US" dirty="0" smtClean="0"/>
              <a:t> </a:t>
            </a:r>
            <a:r>
              <a:rPr lang="en-US" dirty="0" err="1" smtClean="0"/>
              <a:t>thử</a:t>
            </a:r>
            <a:r>
              <a:rPr lang="en-US" dirty="0" smtClean="0"/>
              <a:t> </a:t>
            </a:r>
            <a:r>
              <a:rPr lang="en-US" dirty="0" err="1" smtClean="0"/>
              <a:t>nghiệm</a:t>
            </a:r>
            <a:r>
              <a:rPr lang="en-US" dirty="0" smtClean="0"/>
              <a:t> </a:t>
            </a:r>
            <a:r>
              <a:rPr lang="en-US" dirty="0" err="1" smtClean="0"/>
              <a:t>thuốc</a:t>
            </a:r>
            <a:r>
              <a:rPr lang="en-US" dirty="0" smtClean="0"/>
              <a:t> </a:t>
            </a:r>
            <a:r>
              <a:rPr lang="en-US" dirty="0" err="1" smtClean="0"/>
              <a:t>bảo</a:t>
            </a:r>
            <a:r>
              <a:rPr lang="en-US" dirty="0" smtClean="0"/>
              <a:t> </a:t>
            </a:r>
            <a:r>
              <a:rPr lang="en-US" dirty="0" err="1" smtClean="0"/>
              <a:t>vệ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vật</a:t>
            </a:r>
            <a:r>
              <a:rPr lang="en-US" dirty="0" smtClean="0"/>
              <a:t> </a:t>
            </a:r>
            <a:r>
              <a:rPr lang="en-US" dirty="0" err="1" smtClean="0"/>
              <a:t>đạt</a:t>
            </a:r>
            <a:r>
              <a:rPr lang="en-US" dirty="0" smtClean="0"/>
              <a:t> </a:t>
            </a:r>
            <a:r>
              <a:rPr lang="en-US" dirty="0" err="1" smtClean="0"/>
              <a:t>chuẩn</a:t>
            </a:r>
            <a:r>
              <a:rPr lang="en-US" dirty="0" smtClean="0"/>
              <a:t> </a:t>
            </a:r>
            <a:r>
              <a:rPr lang="en-US" dirty="0" err="1" smtClean="0"/>
              <a:t>Châu</a:t>
            </a:r>
            <a:r>
              <a:rPr lang="en-US" dirty="0" smtClean="0"/>
              <a:t> </a:t>
            </a:r>
            <a:r>
              <a:rPr lang="en-US" dirty="0" err="1" smtClean="0"/>
              <a:t>Âu</a:t>
            </a:r>
            <a:r>
              <a:rPr lang="en-US" dirty="0" smtClean="0"/>
              <a:t> </a:t>
            </a:r>
            <a:r>
              <a:rPr lang="en-US" dirty="0" err="1" smtClean="0"/>
              <a:t>tại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/>
              <a:t>.</a:t>
            </a:r>
            <a:endParaRPr lang="en-US" dirty="0" smtClean="0"/>
          </a:p>
          <a:p>
            <a:pPr lvl="0">
              <a:lnSpc>
                <a:spcPct val="110000"/>
              </a:lnSpc>
            </a:pP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thử</a:t>
            </a:r>
            <a:r>
              <a:rPr lang="en-US" dirty="0" smtClean="0"/>
              <a:t> </a:t>
            </a:r>
            <a:r>
              <a:rPr lang="en-US" dirty="0" err="1" smtClean="0"/>
              <a:t>nghiệm</a:t>
            </a:r>
            <a:r>
              <a:rPr lang="en-US" dirty="0" smtClean="0"/>
              <a:t> </a:t>
            </a:r>
            <a:r>
              <a:rPr lang="en-US" dirty="0" err="1" smtClean="0"/>
              <a:t>ứng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phần</a:t>
            </a:r>
            <a:r>
              <a:rPr lang="en-US" dirty="0" smtClean="0"/>
              <a:t> </a:t>
            </a:r>
            <a:r>
              <a:rPr lang="en-US" dirty="0" err="1" smtClean="0"/>
              <a:t>mềm</a:t>
            </a:r>
            <a:r>
              <a:rPr lang="en-US" dirty="0" smtClean="0"/>
              <a:t> </a:t>
            </a:r>
            <a:r>
              <a:rPr lang="en-US" dirty="0" err="1" smtClean="0"/>
              <a:t>kiểm</a:t>
            </a:r>
            <a:r>
              <a:rPr lang="en-US" dirty="0" smtClean="0"/>
              <a:t> </a:t>
            </a:r>
            <a:r>
              <a:rPr lang="en-US" dirty="0" err="1" smtClean="0"/>
              <a:t>tra</a:t>
            </a:r>
            <a:r>
              <a:rPr lang="en-US" dirty="0" smtClean="0"/>
              <a:t> </a:t>
            </a:r>
            <a:r>
              <a:rPr lang="en-US" dirty="0" err="1" smtClean="0"/>
              <a:t>thuốc</a:t>
            </a:r>
            <a:r>
              <a:rPr lang="en-US" dirty="0" smtClean="0"/>
              <a:t> </a:t>
            </a:r>
            <a:r>
              <a:rPr lang="en-US" dirty="0" err="1" smtClean="0"/>
              <a:t>bảo</a:t>
            </a:r>
            <a:r>
              <a:rPr lang="en-US" dirty="0" smtClean="0"/>
              <a:t> </a:t>
            </a:r>
            <a:r>
              <a:rPr lang="en-US" dirty="0" err="1" smtClean="0"/>
              <a:t>vệ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vật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áp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ứng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rộng</a:t>
            </a:r>
            <a:r>
              <a:rPr lang="en-US" dirty="0" smtClean="0"/>
              <a:t> </a:t>
            </a:r>
            <a:r>
              <a:rPr lang="en-US" dirty="0" err="1" smtClean="0"/>
              <a:t>rãi</a:t>
            </a:r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 err="1" smtClean="0"/>
              <a:t>Bổ</a:t>
            </a:r>
            <a:r>
              <a:rPr lang="en-US" dirty="0" smtClean="0"/>
              <a:t> sung </a:t>
            </a:r>
            <a:r>
              <a:rPr lang="en-US" dirty="0" err="1" smtClean="0"/>
              <a:t>hoàn</a:t>
            </a:r>
            <a:r>
              <a:rPr lang="en-US" dirty="0" smtClean="0"/>
              <a:t> </a:t>
            </a:r>
            <a:r>
              <a:rPr lang="en-US" dirty="0" err="1" smtClean="0"/>
              <a:t>thiện</a:t>
            </a:r>
            <a:r>
              <a:rPr lang="en-US" dirty="0" smtClean="0"/>
              <a:t> </a:t>
            </a:r>
            <a:r>
              <a:rPr lang="en-US" dirty="0" err="1" smtClean="0"/>
              <a:t>chính</a:t>
            </a:r>
            <a:r>
              <a:rPr lang="en-US" dirty="0" smtClean="0"/>
              <a:t> </a:t>
            </a:r>
            <a:r>
              <a:rPr lang="en-US" dirty="0" err="1" smtClean="0"/>
              <a:t>sách</a:t>
            </a:r>
            <a:r>
              <a:rPr lang="en-US" dirty="0" smtClean="0"/>
              <a:t> </a:t>
            </a:r>
            <a:r>
              <a:rPr lang="en-US" dirty="0" err="1" smtClean="0"/>
              <a:t>liên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đến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thuốc</a:t>
            </a:r>
            <a:r>
              <a:rPr lang="en-US" dirty="0" smtClean="0"/>
              <a:t> BVTV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xuất</a:t>
            </a:r>
            <a:r>
              <a:rPr lang="en-US" dirty="0" smtClean="0"/>
              <a:t> </a:t>
            </a:r>
            <a:r>
              <a:rPr lang="en-US" dirty="0" err="1" smtClean="0"/>
              <a:t>chè</a:t>
            </a:r>
            <a:r>
              <a:rPr lang="en-US" dirty="0" smtClean="0"/>
              <a:t>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b="1" dirty="0" smtClean="0">
                <a:solidFill>
                  <a:srgbClr val="2E471D"/>
                </a:solidFill>
              </a:rPr>
              <a:t>2. </a:t>
            </a:r>
            <a:r>
              <a:rPr lang="en-US" b="1" dirty="0" err="1" smtClean="0">
                <a:solidFill>
                  <a:srgbClr val="2E471D"/>
                </a:solidFill>
              </a:rPr>
              <a:t>Xây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dựng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hệ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thống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truy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xuất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nguồn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gốc</a:t>
            </a:r>
            <a:r>
              <a:rPr lang="en-US" b="1" dirty="0" smtClean="0">
                <a:solidFill>
                  <a:srgbClr val="2E471D"/>
                </a:solidFill>
              </a:rPr>
              <a:t>, </a:t>
            </a:r>
            <a:r>
              <a:rPr lang="en-US" b="1" dirty="0" err="1" smtClean="0">
                <a:solidFill>
                  <a:srgbClr val="2E471D"/>
                </a:solidFill>
              </a:rPr>
              <a:t>củng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cố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mối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quan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hệ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giữa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người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mua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và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người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bán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để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đảm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bảo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chất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lượng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chè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Việt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nam</a:t>
            </a:r>
            <a:r>
              <a:rPr lang="en-US" b="1" dirty="0" smtClean="0">
                <a:solidFill>
                  <a:srgbClr val="2E471D"/>
                </a:solidFill>
              </a:rPr>
              <a:t>, </a:t>
            </a:r>
            <a:r>
              <a:rPr lang="en-US" b="1" dirty="0" err="1" smtClean="0">
                <a:solidFill>
                  <a:srgbClr val="2E471D"/>
                </a:solidFill>
              </a:rPr>
              <a:t>đáp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ứng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các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yêu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cầu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của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người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mua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và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tiêu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chuẩn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quốc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tế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b="1" dirty="0" smtClean="0">
                <a:solidFill>
                  <a:srgbClr val="2E471D"/>
                </a:solidFill>
              </a:rPr>
              <a:t>3. </a:t>
            </a:r>
            <a:r>
              <a:rPr lang="en-US" b="1" dirty="0" err="1" smtClean="0">
                <a:solidFill>
                  <a:srgbClr val="2E471D"/>
                </a:solidFill>
              </a:rPr>
              <a:t>Thành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lập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một</a:t>
            </a:r>
            <a:r>
              <a:rPr lang="en-US" b="1" dirty="0" smtClean="0">
                <a:solidFill>
                  <a:srgbClr val="2E471D"/>
                </a:solidFill>
              </a:rPr>
              <a:t> ban </a:t>
            </a:r>
            <a:r>
              <a:rPr lang="en-US" b="1" dirty="0" err="1" smtClean="0">
                <a:solidFill>
                  <a:srgbClr val="2E471D"/>
                </a:solidFill>
              </a:rPr>
              <a:t>thư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ký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hỗ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trợ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kết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nối</a:t>
            </a:r>
            <a:r>
              <a:rPr lang="en-US" b="1" dirty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các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hoạt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động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giữa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nhóm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Chè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và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Bộ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Nông</a:t>
            </a:r>
            <a:r>
              <a:rPr lang="en-US" b="1" dirty="0" smtClean="0">
                <a:solidFill>
                  <a:srgbClr val="2E471D"/>
                </a:solidFill>
              </a:rPr>
              <a:t> </a:t>
            </a:r>
            <a:r>
              <a:rPr lang="en-US" b="1" dirty="0" err="1" smtClean="0">
                <a:solidFill>
                  <a:srgbClr val="2E471D"/>
                </a:solidFill>
              </a:rPr>
              <a:t>Nghiệp</a:t>
            </a:r>
            <a:r>
              <a:rPr lang="en-US" b="1" dirty="0" smtClean="0">
                <a:solidFill>
                  <a:srgbClr val="2E471D"/>
                </a:solidFill>
              </a:rPr>
              <a:t>.</a:t>
            </a:r>
            <a:endParaRPr lang="en-US" b="1" dirty="0">
              <a:solidFill>
                <a:srgbClr val="2E471D"/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endParaRPr lang="en-US" dirty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xmlns="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32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8224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Ý KIẾN ĐỀ XUẤT VỚI PSAV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361422"/>
            <a:ext cx="10515600" cy="501651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err="1" smtClean="0"/>
              <a:t>Hỗ</a:t>
            </a:r>
            <a:r>
              <a:rPr lang="en-US" dirty="0" smtClean="0"/>
              <a:t> </a:t>
            </a:r>
            <a:r>
              <a:rPr lang="en-US" dirty="0" err="1" smtClean="0"/>
              <a:t>trợ</a:t>
            </a:r>
            <a:r>
              <a:rPr lang="en-US" dirty="0" smtClean="0"/>
              <a:t> </a:t>
            </a:r>
            <a:r>
              <a:rPr lang="en-US" dirty="0" err="1" smtClean="0"/>
              <a:t>hình</a:t>
            </a:r>
            <a:r>
              <a:rPr lang="en-US" dirty="0" smtClean="0"/>
              <a:t> </a:t>
            </a:r>
            <a:r>
              <a:rPr lang="en-US" dirty="0" err="1" smtClean="0"/>
              <a:t>thành</a:t>
            </a:r>
            <a:r>
              <a:rPr lang="en-US" dirty="0" smtClean="0"/>
              <a:t> </a:t>
            </a:r>
            <a:r>
              <a:rPr lang="en-US" dirty="0" err="1" smtClean="0"/>
              <a:t>dự</a:t>
            </a:r>
            <a:r>
              <a:rPr lang="en-US" dirty="0" smtClean="0"/>
              <a:t> </a:t>
            </a:r>
            <a:r>
              <a:rPr lang="en-US" dirty="0" err="1" smtClean="0"/>
              <a:t>án</a:t>
            </a:r>
            <a:r>
              <a:rPr lang="en-US" dirty="0" smtClean="0"/>
              <a:t>, </a:t>
            </a:r>
            <a:r>
              <a:rPr lang="en-US" dirty="0" err="1" smtClean="0"/>
              <a:t>tìm</a:t>
            </a:r>
            <a:r>
              <a:rPr lang="en-US" dirty="0" smtClean="0"/>
              <a:t> </a:t>
            </a:r>
            <a:r>
              <a:rPr lang="en-US" dirty="0" err="1" smtClean="0"/>
              <a:t>kiếm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nguồn</a:t>
            </a:r>
            <a:r>
              <a:rPr lang="en-US" dirty="0" smtClean="0"/>
              <a:t> </a:t>
            </a:r>
            <a:r>
              <a:rPr lang="en-US" dirty="0" err="1" smtClean="0"/>
              <a:t>lực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chính</a:t>
            </a:r>
            <a:r>
              <a:rPr lang="en-US" dirty="0" smtClean="0"/>
              <a:t> </a:t>
            </a:r>
            <a:r>
              <a:rPr lang="en-US" dirty="0" err="1" smtClean="0"/>
              <a:t>để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Kết</a:t>
            </a:r>
            <a:r>
              <a:rPr lang="en-US" dirty="0" smtClean="0"/>
              <a:t> </a:t>
            </a:r>
            <a:r>
              <a:rPr lang="en-US" dirty="0" err="1" smtClean="0"/>
              <a:t>nối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chè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Cục</a:t>
            </a:r>
            <a:r>
              <a:rPr lang="en-US" dirty="0" smtClean="0"/>
              <a:t> </a:t>
            </a:r>
            <a:r>
              <a:rPr lang="en-US" dirty="0" err="1" smtClean="0"/>
              <a:t>vụ</a:t>
            </a:r>
            <a:r>
              <a:rPr lang="en-US" dirty="0" smtClean="0"/>
              <a:t> </a:t>
            </a:r>
            <a:r>
              <a:rPr lang="en-US" dirty="0" err="1" smtClean="0"/>
              <a:t>Bộ</a:t>
            </a:r>
            <a:r>
              <a:rPr lang="en-US" dirty="0" smtClean="0"/>
              <a:t> NN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địa</a:t>
            </a:r>
            <a:r>
              <a:rPr lang="en-US" dirty="0" smtClean="0"/>
              <a:t> </a:t>
            </a:r>
            <a:r>
              <a:rPr lang="en-US" dirty="0" err="1" smtClean="0"/>
              <a:t>phương</a:t>
            </a:r>
            <a:r>
              <a:rPr lang="en-US" dirty="0" smtClean="0"/>
              <a:t> </a:t>
            </a:r>
            <a:r>
              <a:rPr lang="en-US" dirty="0" err="1" smtClean="0"/>
              <a:t>trồng</a:t>
            </a:r>
            <a:r>
              <a:rPr lang="en-US" dirty="0" smtClean="0"/>
              <a:t> </a:t>
            </a:r>
            <a:r>
              <a:rPr lang="en-US" dirty="0" err="1" smtClean="0"/>
              <a:t>chè</a:t>
            </a:r>
            <a:r>
              <a:rPr lang="en-US" dirty="0" smtClean="0"/>
              <a:t> </a:t>
            </a:r>
            <a:r>
              <a:rPr lang="en-US" dirty="0" err="1" smtClean="0"/>
              <a:t>hỗ</a:t>
            </a:r>
            <a:r>
              <a:rPr lang="en-US" dirty="0" smtClean="0"/>
              <a:t> </a:t>
            </a:r>
            <a:r>
              <a:rPr lang="en-US" dirty="0" err="1" smtClean="0"/>
              <a:t>trợ</a:t>
            </a:r>
            <a:r>
              <a:rPr lang="en-US" dirty="0" smtClean="0"/>
              <a:t> </a:t>
            </a:r>
            <a:r>
              <a:rPr lang="en-US" dirty="0" err="1" smtClean="0"/>
              <a:t>chính</a:t>
            </a:r>
            <a:r>
              <a:rPr lang="en-US" dirty="0" smtClean="0"/>
              <a:t> </a:t>
            </a:r>
            <a:r>
              <a:rPr lang="en-US" dirty="0" err="1" smtClean="0"/>
              <a:t>sách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C</a:t>
            </a:r>
            <a:r>
              <a:rPr lang="en-US" dirty="0" smtClean="0"/>
              <a:t>hia </a:t>
            </a:r>
            <a:r>
              <a:rPr lang="en-US" dirty="0" err="1" smtClean="0"/>
              <a:t>sẻ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nghệ</a:t>
            </a:r>
            <a:r>
              <a:rPr lang="en-US" dirty="0" smtClean="0"/>
              <a:t> </a:t>
            </a:r>
            <a:r>
              <a:rPr lang="en-US" dirty="0" err="1" smtClean="0"/>
              <a:t>mới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canh</a:t>
            </a:r>
            <a:r>
              <a:rPr lang="en-US" dirty="0" smtClean="0"/>
              <a:t> </a:t>
            </a:r>
            <a:r>
              <a:rPr lang="en-US" dirty="0" err="1" smtClean="0"/>
              <a:t>tác</a:t>
            </a:r>
            <a:r>
              <a:rPr lang="en-US" dirty="0" smtClean="0"/>
              <a:t>,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xuất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ngành</a:t>
            </a:r>
            <a:r>
              <a:rPr lang="en-US" dirty="0" smtClean="0"/>
              <a:t> </a:t>
            </a:r>
            <a:r>
              <a:rPr lang="en-US" dirty="0" err="1" smtClean="0"/>
              <a:t>hàng</a:t>
            </a:r>
            <a:r>
              <a:rPr lang="en-US" dirty="0" smtClean="0"/>
              <a:t>. 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hoạt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quảng</a:t>
            </a:r>
            <a:r>
              <a:rPr lang="en-US" dirty="0" smtClean="0"/>
              <a:t> </a:t>
            </a:r>
            <a:r>
              <a:rPr lang="en-US" dirty="0" err="1" smtClean="0"/>
              <a:t>bá</a:t>
            </a:r>
            <a:r>
              <a:rPr lang="en-US" dirty="0" smtClean="0"/>
              <a:t> </a:t>
            </a:r>
            <a:r>
              <a:rPr lang="en-US" dirty="0" err="1" smtClean="0"/>
              <a:t>sự</a:t>
            </a:r>
            <a:r>
              <a:rPr lang="en-US" dirty="0" smtClean="0"/>
              <a:t> </a:t>
            </a:r>
            <a:r>
              <a:rPr lang="en-US" dirty="0" err="1" smtClean="0"/>
              <a:t>phát</a:t>
            </a:r>
            <a:r>
              <a:rPr lang="en-US" dirty="0" smtClean="0"/>
              <a:t> </a:t>
            </a:r>
            <a:r>
              <a:rPr lang="en-US" dirty="0" err="1" smtClean="0"/>
              <a:t>triển</a:t>
            </a:r>
            <a:r>
              <a:rPr lang="en-US" dirty="0" smtClean="0"/>
              <a:t> </a:t>
            </a:r>
            <a:r>
              <a:rPr lang="en-US" dirty="0" err="1" smtClean="0"/>
              <a:t>bền</a:t>
            </a:r>
            <a:r>
              <a:rPr lang="en-US" dirty="0" smtClean="0"/>
              <a:t> </a:t>
            </a:r>
            <a:r>
              <a:rPr lang="en-US" dirty="0" err="1" smtClean="0"/>
              <a:t>vững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ngành</a:t>
            </a:r>
            <a:r>
              <a:rPr lang="en-US" dirty="0" smtClean="0"/>
              <a:t> </a:t>
            </a:r>
            <a:r>
              <a:rPr lang="en-US" dirty="0" err="1" smtClean="0"/>
              <a:t>hàng</a:t>
            </a:r>
            <a:r>
              <a:rPr lang="en-US" dirty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dự</a:t>
            </a:r>
            <a:r>
              <a:rPr lang="en-US" dirty="0" smtClean="0"/>
              <a:t> </a:t>
            </a:r>
            <a:r>
              <a:rPr lang="en-US" dirty="0" err="1" smtClean="0"/>
              <a:t>án</a:t>
            </a:r>
            <a:r>
              <a:rPr lang="en-US" dirty="0" smtClean="0"/>
              <a:t> </a:t>
            </a:r>
            <a:r>
              <a:rPr lang="en-US" dirty="0" err="1" smtClean="0"/>
              <a:t>đang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. </a:t>
            </a:r>
          </a:p>
        </p:txBody>
      </p:sp>
      <p:pic>
        <p:nvPicPr>
          <p:cNvPr id="5" name="Picture 4" descr="A close up of a sign&#10;&#10;Description generated with very high confidence">
            <a:extLst>
              <a:ext uri="{FF2B5EF4-FFF2-40B4-BE49-F238E27FC236}">
                <a16:creationId xmlns:a16="http://schemas.microsoft.com/office/drawing/2014/main" xmlns="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314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494</Words>
  <Application>Microsoft Office PowerPoint</Application>
  <PresentationFormat>Custom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NHÓM CHÈ VIỆT NAM</vt:lpstr>
      <vt:lpstr>THAY ĐỔI CỦA NHÓM CHÈ TRONG NĂM 2018</vt:lpstr>
      <vt:lpstr>CÁC HOẠT ĐỘNG NỔI BẬT CỦA NHÓM CHÈ </vt:lpstr>
      <vt:lpstr>PowerPoint Presentation</vt:lpstr>
      <vt:lpstr>HOẠT ĐỘNG CHỦ YẾU TRONG GIAI ĐOẠN TIẾP THEO</vt:lpstr>
      <vt:lpstr>Ý KIẾN ĐỀ XUẤT VỚI PSAV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Nguyen Chi Hieu</dc:creator>
  <cp:lastModifiedBy>trannamdt1</cp:lastModifiedBy>
  <cp:revision>66</cp:revision>
  <cp:lastPrinted>2018-08-15T09:22:44Z</cp:lastPrinted>
  <dcterms:created xsi:type="dcterms:W3CDTF">2018-08-08T16:35:16Z</dcterms:created>
  <dcterms:modified xsi:type="dcterms:W3CDTF">2018-08-15T10:24:25Z</dcterms:modified>
</cp:coreProperties>
</file>